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976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rgbClr val="0070C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74725"/>
            <a:ext cx="1927174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85" y="835659"/>
            <a:ext cx="2194761" cy="4164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1127</Words>
  <Application>Microsoft Office PowerPoint</Application>
  <PresentationFormat>사용자 지정</PresentationFormat>
  <Paragraphs>250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Arial</vt:lpstr>
      <vt:lpstr>Calibri</vt:lpstr>
      <vt:lpstr>Times New Roman</vt:lpstr>
      <vt:lpstr>맑은 고딕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67</cp:revision>
  <cp:lastPrinted>2024-07-31T02:53:44Z</cp:lastPrinted>
  <dcterms:created xsi:type="dcterms:W3CDTF">2024-07-30T05:28:41Z</dcterms:created>
  <dcterms:modified xsi:type="dcterms:W3CDTF">2024-07-31T04:16:24Z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